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2" name="저자 및 날짜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09" name="의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11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사실 정보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속성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36" name="본문 첫 번째 줄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눈이 덮인 풍경 위 비치는 북극광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별이 빛나는 밤하늘의 화려한 구름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눈이 덮인 산 풍경 위 비치는 북극광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눈이 덮인 풍경 위 비치는 북극광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산 위 어두운 밤하늘에 비치는 북극광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저자 및 날짜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3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별이 빛나는 밤하늘의 화려한 구름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눈이 덮인 산 풍경 위 비치는 북극광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슬라이드 부제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7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mart View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Smart View</a:t>
            </a:r>
          </a:p>
        </p:txBody>
      </p:sp>
      <p:sp>
        <p:nvSpPr>
          <p:cNvPr id="172" name="한진우 김호준 노현경 이규형 이원석 임병은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한진우 김호준 노현경 이규형 이원석 임병은</a:t>
            </a:r>
          </a:p>
        </p:txBody>
      </p:sp>
      <p:sp>
        <p:nvSpPr>
          <p:cNvPr id="173" name="InnoView Tech.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InnoView Tech.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G_9701.JPG" descr="IMG_9701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656" r="0" b="7656"/>
          <a:stretch>
            <a:fillRect/>
          </a:stretch>
        </p:blipFill>
        <p:spPr>
          <a:xfrm>
            <a:off x="-100" y="-25401"/>
            <a:ext cx="12192001" cy="13766801"/>
          </a:xfrm>
          <a:prstGeom prst="rect">
            <a:avLst/>
          </a:prstGeom>
        </p:spPr>
      </p:pic>
      <p:sp>
        <p:nvSpPr>
          <p:cNvPr id="214" name="몸만 오세요!"/>
          <p:cNvSpPr txBox="1"/>
          <p:nvPr/>
        </p:nvSpPr>
        <p:spPr>
          <a:xfrm>
            <a:off x="15499756" y="4706491"/>
            <a:ext cx="6219493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b="1" spc="-252" sz="8400">
                <a:gradFill flip="none" rotWithShape="1">
                  <a:gsLst>
                    <a:gs pos="0">
                      <a:schemeClr val="accent6"/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2354203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몸만 오세요!</a:t>
            </a:r>
          </a:p>
        </p:txBody>
      </p:sp>
      <p:sp>
        <p:nvSpPr>
          <p:cNvPr id="215" name="인터넷이 없어도 가능합니다"/>
          <p:cNvSpPr txBox="1"/>
          <p:nvPr/>
        </p:nvSpPr>
        <p:spPr>
          <a:xfrm>
            <a:off x="14277430" y="6673867"/>
            <a:ext cx="7995964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77850">
              <a:lnSpc>
                <a:spcPct val="80000"/>
              </a:lnSpc>
              <a:spcBef>
                <a:spcPts val="0"/>
              </a:spcBef>
              <a:defRPr b="1" spc="-176" sz="588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인터넷이 없어도 가능합니다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당신의 과거와 현재를 함께합니다"/>
          <p:cNvSpPr txBox="1"/>
          <p:nvPr>
            <p:ph type="title"/>
          </p:nvPr>
        </p:nvSpPr>
        <p:spPr>
          <a:xfrm>
            <a:off x="1269999" y="4118217"/>
            <a:ext cx="21844001" cy="3873501"/>
          </a:xfrm>
          <a:prstGeom prst="rect">
            <a:avLst/>
          </a:prstGeom>
        </p:spPr>
        <p:txBody>
          <a:bodyPr/>
          <a:lstStyle/>
          <a:p>
            <a:pPr/>
            <a:r>
              <a:t>당신의 과거와 현재를 함께합니다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mart View"/>
          <p:cNvSpPr txBox="1"/>
          <p:nvPr>
            <p:ph type="ctrTitle"/>
          </p:nvPr>
        </p:nvSpPr>
        <p:spPr>
          <a:xfrm>
            <a:off x="1270000" y="7364812"/>
            <a:ext cx="21844001" cy="3879454"/>
          </a:xfrm>
          <a:prstGeom prst="rect">
            <a:avLst/>
          </a:prstGeom>
        </p:spPr>
        <p:txBody>
          <a:bodyPr/>
          <a:lstStyle/>
          <a:p>
            <a:pPr/>
            <a:r>
              <a:t>Smart View</a:t>
            </a:r>
          </a:p>
        </p:txBody>
      </p:sp>
      <p:sp>
        <p:nvSpPr>
          <p:cNvPr id="220" name="InnoView Tech."/>
          <p:cNvSpPr txBox="1"/>
          <p:nvPr>
            <p:ph type="subTitle" sz="quarter" idx="1"/>
          </p:nvPr>
        </p:nvSpPr>
        <p:spPr>
          <a:xfrm>
            <a:off x="1270000" y="11060512"/>
            <a:ext cx="21844001" cy="2512353"/>
          </a:xfrm>
          <a:prstGeom prst="rect">
            <a:avLst/>
          </a:prstGeom>
        </p:spPr>
        <p:txBody>
          <a:bodyPr/>
          <a:lstStyle/>
          <a:p>
            <a:pPr/>
            <a:r>
              <a:t>InnoView Tech.</a:t>
            </a:r>
          </a:p>
        </p:txBody>
      </p:sp>
      <p:pic>
        <p:nvPicPr>
          <p:cNvPr id="221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rcRect l="24773" t="19670" r="19679" b="12845"/>
          <a:stretch>
            <a:fillRect/>
          </a:stretch>
        </p:blipFill>
        <p:spPr>
          <a:xfrm flipH="1">
            <a:off x="9892811" y="1495658"/>
            <a:ext cx="4598378" cy="7448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91" fill="norm" stroke="1" extrusionOk="0">
                <a:moveTo>
                  <a:pt x="2536" y="0"/>
                </a:moveTo>
                <a:cubicBezTo>
                  <a:pt x="1680" y="0"/>
                  <a:pt x="1680" y="0"/>
                  <a:pt x="1576" y="69"/>
                </a:cubicBezTo>
                <a:cubicBezTo>
                  <a:pt x="1429" y="167"/>
                  <a:pt x="1415" y="249"/>
                  <a:pt x="1442" y="874"/>
                </a:cubicBezTo>
                <a:cubicBezTo>
                  <a:pt x="1477" y="1693"/>
                  <a:pt x="1621" y="3521"/>
                  <a:pt x="1671" y="3771"/>
                </a:cubicBezTo>
                <a:cubicBezTo>
                  <a:pt x="1684" y="3840"/>
                  <a:pt x="1714" y="4096"/>
                  <a:pt x="1736" y="4340"/>
                </a:cubicBezTo>
                <a:cubicBezTo>
                  <a:pt x="1820" y="5272"/>
                  <a:pt x="1924" y="6437"/>
                  <a:pt x="1961" y="6876"/>
                </a:cubicBezTo>
                <a:cubicBezTo>
                  <a:pt x="1982" y="7128"/>
                  <a:pt x="2013" y="7433"/>
                  <a:pt x="2028" y="7555"/>
                </a:cubicBezTo>
                <a:cubicBezTo>
                  <a:pt x="2043" y="7677"/>
                  <a:pt x="2077" y="8077"/>
                  <a:pt x="2102" y="8443"/>
                </a:cubicBezTo>
                <a:cubicBezTo>
                  <a:pt x="2128" y="8809"/>
                  <a:pt x="2167" y="9314"/>
                  <a:pt x="2188" y="9566"/>
                </a:cubicBezTo>
                <a:cubicBezTo>
                  <a:pt x="2210" y="9818"/>
                  <a:pt x="2247" y="10546"/>
                  <a:pt x="2272" y="11187"/>
                </a:cubicBezTo>
                <a:cubicBezTo>
                  <a:pt x="2297" y="11827"/>
                  <a:pt x="2330" y="12377"/>
                  <a:pt x="2346" y="12407"/>
                </a:cubicBezTo>
                <a:cubicBezTo>
                  <a:pt x="2363" y="12438"/>
                  <a:pt x="2395" y="12731"/>
                  <a:pt x="2415" y="13059"/>
                </a:cubicBezTo>
                <a:cubicBezTo>
                  <a:pt x="2472" y="13963"/>
                  <a:pt x="2525" y="14515"/>
                  <a:pt x="2562" y="14552"/>
                </a:cubicBezTo>
                <a:cubicBezTo>
                  <a:pt x="2581" y="14570"/>
                  <a:pt x="2584" y="14623"/>
                  <a:pt x="2568" y="14668"/>
                </a:cubicBezTo>
                <a:lnTo>
                  <a:pt x="2538" y="14750"/>
                </a:lnTo>
                <a:lnTo>
                  <a:pt x="2067" y="14750"/>
                </a:lnTo>
                <a:cubicBezTo>
                  <a:pt x="1741" y="14750"/>
                  <a:pt x="1579" y="14762"/>
                  <a:pt x="1539" y="14786"/>
                </a:cubicBezTo>
                <a:cubicBezTo>
                  <a:pt x="1430" y="14854"/>
                  <a:pt x="1324" y="15007"/>
                  <a:pt x="1347" y="15066"/>
                </a:cubicBezTo>
                <a:cubicBezTo>
                  <a:pt x="1359" y="15098"/>
                  <a:pt x="1401" y="15199"/>
                  <a:pt x="1438" y="15290"/>
                </a:cubicBezTo>
                <a:cubicBezTo>
                  <a:pt x="1476" y="15382"/>
                  <a:pt x="1539" y="15576"/>
                  <a:pt x="1580" y="15721"/>
                </a:cubicBezTo>
                <a:cubicBezTo>
                  <a:pt x="1686" y="16101"/>
                  <a:pt x="1779" y="16328"/>
                  <a:pt x="1875" y="16452"/>
                </a:cubicBezTo>
                <a:lnTo>
                  <a:pt x="1961" y="16562"/>
                </a:lnTo>
                <a:lnTo>
                  <a:pt x="1784" y="16665"/>
                </a:lnTo>
                <a:cubicBezTo>
                  <a:pt x="1587" y="16781"/>
                  <a:pt x="1476" y="16921"/>
                  <a:pt x="1431" y="17107"/>
                </a:cubicBezTo>
                <a:cubicBezTo>
                  <a:pt x="1406" y="17208"/>
                  <a:pt x="1380" y="17233"/>
                  <a:pt x="1298" y="17240"/>
                </a:cubicBezTo>
                <a:cubicBezTo>
                  <a:pt x="1243" y="17245"/>
                  <a:pt x="1198" y="17261"/>
                  <a:pt x="1198" y="17275"/>
                </a:cubicBezTo>
                <a:cubicBezTo>
                  <a:pt x="1198" y="17289"/>
                  <a:pt x="1078" y="17301"/>
                  <a:pt x="930" y="17301"/>
                </a:cubicBezTo>
                <a:cubicBezTo>
                  <a:pt x="782" y="17301"/>
                  <a:pt x="660" y="17312"/>
                  <a:pt x="660" y="17327"/>
                </a:cubicBezTo>
                <a:cubicBezTo>
                  <a:pt x="660" y="17341"/>
                  <a:pt x="596" y="17356"/>
                  <a:pt x="517" y="17361"/>
                </a:cubicBezTo>
                <a:cubicBezTo>
                  <a:pt x="342" y="17372"/>
                  <a:pt x="106" y="17546"/>
                  <a:pt x="29" y="17722"/>
                </a:cubicBezTo>
                <a:cubicBezTo>
                  <a:pt x="-23" y="17842"/>
                  <a:pt x="-4" y="18375"/>
                  <a:pt x="74" y="19006"/>
                </a:cubicBezTo>
                <a:cubicBezTo>
                  <a:pt x="97" y="19189"/>
                  <a:pt x="137" y="19676"/>
                  <a:pt x="163" y="20088"/>
                </a:cubicBezTo>
                <a:cubicBezTo>
                  <a:pt x="189" y="20499"/>
                  <a:pt x="231" y="20903"/>
                  <a:pt x="256" y="20986"/>
                </a:cubicBezTo>
                <a:cubicBezTo>
                  <a:pt x="281" y="21069"/>
                  <a:pt x="301" y="21178"/>
                  <a:pt x="301" y="21230"/>
                </a:cubicBezTo>
                <a:cubicBezTo>
                  <a:pt x="301" y="21340"/>
                  <a:pt x="356" y="21416"/>
                  <a:pt x="519" y="21524"/>
                </a:cubicBezTo>
                <a:cubicBezTo>
                  <a:pt x="619" y="21591"/>
                  <a:pt x="660" y="21600"/>
                  <a:pt x="794" y="21585"/>
                </a:cubicBezTo>
                <a:cubicBezTo>
                  <a:pt x="881" y="21576"/>
                  <a:pt x="1119" y="21558"/>
                  <a:pt x="1323" y="21546"/>
                </a:cubicBezTo>
                <a:cubicBezTo>
                  <a:pt x="1527" y="21535"/>
                  <a:pt x="1718" y="21510"/>
                  <a:pt x="1747" y="21492"/>
                </a:cubicBezTo>
                <a:cubicBezTo>
                  <a:pt x="1778" y="21473"/>
                  <a:pt x="1928" y="21460"/>
                  <a:pt x="2102" y="21460"/>
                </a:cubicBezTo>
                <a:cubicBezTo>
                  <a:pt x="2269" y="21460"/>
                  <a:pt x="2417" y="21446"/>
                  <a:pt x="2432" y="21431"/>
                </a:cubicBezTo>
                <a:cubicBezTo>
                  <a:pt x="2447" y="21416"/>
                  <a:pt x="2579" y="21404"/>
                  <a:pt x="2724" y="21404"/>
                </a:cubicBezTo>
                <a:cubicBezTo>
                  <a:pt x="2869" y="21404"/>
                  <a:pt x="3001" y="21391"/>
                  <a:pt x="3016" y="21376"/>
                </a:cubicBezTo>
                <a:cubicBezTo>
                  <a:pt x="3032" y="21361"/>
                  <a:pt x="3143" y="21348"/>
                  <a:pt x="3264" y="21348"/>
                </a:cubicBezTo>
                <a:cubicBezTo>
                  <a:pt x="3384" y="21348"/>
                  <a:pt x="3494" y="21336"/>
                  <a:pt x="3509" y="21321"/>
                </a:cubicBezTo>
                <a:cubicBezTo>
                  <a:pt x="3525" y="21306"/>
                  <a:pt x="3654" y="21293"/>
                  <a:pt x="3796" y="21293"/>
                </a:cubicBezTo>
                <a:cubicBezTo>
                  <a:pt x="3953" y="21293"/>
                  <a:pt x="4087" y="21278"/>
                  <a:pt x="4140" y="21253"/>
                </a:cubicBezTo>
                <a:cubicBezTo>
                  <a:pt x="4193" y="21228"/>
                  <a:pt x="4330" y="21211"/>
                  <a:pt x="4483" y="21210"/>
                </a:cubicBezTo>
                <a:cubicBezTo>
                  <a:pt x="4623" y="21210"/>
                  <a:pt x="4750" y="21198"/>
                  <a:pt x="4766" y="21183"/>
                </a:cubicBezTo>
                <a:cubicBezTo>
                  <a:pt x="4781" y="21167"/>
                  <a:pt x="4933" y="21154"/>
                  <a:pt x="5103" y="21154"/>
                </a:cubicBezTo>
                <a:cubicBezTo>
                  <a:pt x="5272" y="21154"/>
                  <a:pt x="5424" y="21142"/>
                  <a:pt x="5439" y="21126"/>
                </a:cubicBezTo>
                <a:cubicBezTo>
                  <a:pt x="5455" y="21111"/>
                  <a:pt x="5563" y="21099"/>
                  <a:pt x="5680" y="21099"/>
                </a:cubicBezTo>
                <a:cubicBezTo>
                  <a:pt x="5797" y="21099"/>
                  <a:pt x="5915" y="21086"/>
                  <a:pt x="5942" y="21069"/>
                </a:cubicBezTo>
                <a:cubicBezTo>
                  <a:pt x="5969" y="21052"/>
                  <a:pt x="6127" y="21031"/>
                  <a:pt x="6290" y="21023"/>
                </a:cubicBezTo>
                <a:cubicBezTo>
                  <a:pt x="6453" y="21015"/>
                  <a:pt x="6597" y="20998"/>
                  <a:pt x="6610" y="20985"/>
                </a:cubicBezTo>
                <a:cubicBezTo>
                  <a:pt x="6623" y="20972"/>
                  <a:pt x="6723" y="20961"/>
                  <a:pt x="6832" y="20961"/>
                </a:cubicBezTo>
                <a:cubicBezTo>
                  <a:pt x="6940" y="20961"/>
                  <a:pt x="7040" y="20948"/>
                  <a:pt x="7055" y="20933"/>
                </a:cubicBezTo>
                <a:cubicBezTo>
                  <a:pt x="7070" y="20918"/>
                  <a:pt x="7232" y="20905"/>
                  <a:pt x="7414" y="20905"/>
                </a:cubicBezTo>
                <a:cubicBezTo>
                  <a:pt x="7596" y="20905"/>
                  <a:pt x="7758" y="20892"/>
                  <a:pt x="7773" y="20877"/>
                </a:cubicBezTo>
                <a:cubicBezTo>
                  <a:pt x="7789" y="20861"/>
                  <a:pt x="7890" y="20849"/>
                  <a:pt x="7998" y="20849"/>
                </a:cubicBezTo>
                <a:cubicBezTo>
                  <a:pt x="8107" y="20849"/>
                  <a:pt x="8207" y="20837"/>
                  <a:pt x="8222" y="20821"/>
                </a:cubicBezTo>
                <a:cubicBezTo>
                  <a:pt x="8237" y="20806"/>
                  <a:pt x="8347" y="20794"/>
                  <a:pt x="8464" y="20794"/>
                </a:cubicBezTo>
                <a:cubicBezTo>
                  <a:pt x="8582" y="20794"/>
                  <a:pt x="8715" y="20776"/>
                  <a:pt x="8763" y="20754"/>
                </a:cubicBezTo>
                <a:cubicBezTo>
                  <a:pt x="8811" y="20731"/>
                  <a:pt x="8945" y="20713"/>
                  <a:pt x="9061" y="20712"/>
                </a:cubicBezTo>
                <a:cubicBezTo>
                  <a:pt x="9177" y="20712"/>
                  <a:pt x="9284" y="20699"/>
                  <a:pt x="9299" y="20683"/>
                </a:cubicBezTo>
                <a:cubicBezTo>
                  <a:pt x="9315" y="20668"/>
                  <a:pt x="9457" y="20656"/>
                  <a:pt x="9616" y="20656"/>
                </a:cubicBezTo>
                <a:cubicBezTo>
                  <a:pt x="9779" y="20656"/>
                  <a:pt x="9904" y="20644"/>
                  <a:pt x="9904" y="20628"/>
                </a:cubicBezTo>
                <a:cubicBezTo>
                  <a:pt x="9904" y="20613"/>
                  <a:pt x="9976" y="20599"/>
                  <a:pt x="10064" y="20599"/>
                </a:cubicBezTo>
                <a:cubicBezTo>
                  <a:pt x="10152" y="20599"/>
                  <a:pt x="10267" y="20586"/>
                  <a:pt x="10319" y="20568"/>
                </a:cubicBezTo>
                <a:cubicBezTo>
                  <a:pt x="10409" y="20539"/>
                  <a:pt x="10702" y="20505"/>
                  <a:pt x="11162" y="20471"/>
                </a:cubicBezTo>
                <a:cubicBezTo>
                  <a:pt x="11273" y="20462"/>
                  <a:pt x="11383" y="20445"/>
                  <a:pt x="11406" y="20431"/>
                </a:cubicBezTo>
                <a:cubicBezTo>
                  <a:pt x="11430" y="20418"/>
                  <a:pt x="11584" y="20406"/>
                  <a:pt x="11750" y="20406"/>
                </a:cubicBezTo>
                <a:cubicBezTo>
                  <a:pt x="11917" y="20406"/>
                  <a:pt x="12066" y="20394"/>
                  <a:pt x="12082" y="20379"/>
                </a:cubicBezTo>
                <a:cubicBezTo>
                  <a:pt x="12097" y="20363"/>
                  <a:pt x="12219" y="20351"/>
                  <a:pt x="12352" y="20351"/>
                </a:cubicBezTo>
                <a:cubicBezTo>
                  <a:pt x="12484" y="20351"/>
                  <a:pt x="12604" y="20337"/>
                  <a:pt x="12620" y="20322"/>
                </a:cubicBezTo>
                <a:cubicBezTo>
                  <a:pt x="12635" y="20307"/>
                  <a:pt x="12758" y="20295"/>
                  <a:pt x="12893" y="20295"/>
                </a:cubicBezTo>
                <a:cubicBezTo>
                  <a:pt x="13028" y="20295"/>
                  <a:pt x="13212" y="20276"/>
                  <a:pt x="13301" y="20253"/>
                </a:cubicBezTo>
                <a:cubicBezTo>
                  <a:pt x="13389" y="20230"/>
                  <a:pt x="13550" y="20212"/>
                  <a:pt x="13658" y="20212"/>
                </a:cubicBezTo>
                <a:cubicBezTo>
                  <a:pt x="13766" y="20212"/>
                  <a:pt x="13854" y="20199"/>
                  <a:pt x="13854" y="20184"/>
                </a:cubicBezTo>
                <a:cubicBezTo>
                  <a:pt x="13854" y="20168"/>
                  <a:pt x="14003" y="20157"/>
                  <a:pt x="14211" y="20157"/>
                </a:cubicBezTo>
                <a:cubicBezTo>
                  <a:pt x="14407" y="20157"/>
                  <a:pt x="14579" y="20144"/>
                  <a:pt x="14594" y="20129"/>
                </a:cubicBezTo>
                <a:cubicBezTo>
                  <a:pt x="14610" y="20114"/>
                  <a:pt x="14732" y="20101"/>
                  <a:pt x="14866" y="20101"/>
                </a:cubicBezTo>
                <a:cubicBezTo>
                  <a:pt x="15000" y="20101"/>
                  <a:pt x="15112" y="20089"/>
                  <a:pt x="15112" y="20074"/>
                </a:cubicBezTo>
                <a:cubicBezTo>
                  <a:pt x="15112" y="20058"/>
                  <a:pt x="15235" y="20046"/>
                  <a:pt x="15391" y="20045"/>
                </a:cubicBezTo>
                <a:cubicBezTo>
                  <a:pt x="15549" y="20044"/>
                  <a:pt x="15720" y="20026"/>
                  <a:pt x="15783" y="20004"/>
                </a:cubicBezTo>
                <a:cubicBezTo>
                  <a:pt x="15845" y="19982"/>
                  <a:pt x="15988" y="19964"/>
                  <a:pt x="16100" y="19963"/>
                </a:cubicBezTo>
                <a:cubicBezTo>
                  <a:pt x="16212" y="19963"/>
                  <a:pt x="16324" y="19951"/>
                  <a:pt x="16347" y="19937"/>
                </a:cubicBezTo>
                <a:cubicBezTo>
                  <a:pt x="16371" y="19923"/>
                  <a:pt x="16522" y="19904"/>
                  <a:pt x="16682" y="19897"/>
                </a:cubicBezTo>
                <a:cubicBezTo>
                  <a:pt x="17071" y="19877"/>
                  <a:pt x="17477" y="19838"/>
                  <a:pt x="17669" y="19800"/>
                </a:cubicBezTo>
                <a:cubicBezTo>
                  <a:pt x="17755" y="19783"/>
                  <a:pt x="17900" y="19768"/>
                  <a:pt x="17991" y="19768"/>
                </a:cubicBezTo>
                <a:cubicBezTo>
                  <a:pt x="18082" y="19768"/>
                  <a:pt x="18169" y="19755"/>
                  <a:pt x="18184" y="19740"/>
                </a:cubicBezTo>
                <a:cubicBezTo>
                  <a:pt x="18200" y="19725"/>
                  <a:pt x="18301" y="19712"/>
                  <a:pt x="18410" y="19712"/>
                </a:cubicBezTo>
                <a:cubicBezTo>
                  <a:pt x="18518" y="19712"/>
                  <a:pt x="18619" y="19700"/>
                  <a:pt x="18635" y="19685"/>
                </a:cubicBezTo>
                <a:cubicBezTo>
                  <a:pt x="18650" y="19670"/>
                  <a:pt x="18778" y="19657"/>
                  <a:pt x="18919" y="19657"/>
                </a:cubicBezTo>
                <a:cubicBezTo>
                  <a:pt x="19061" y="19657"/>
                  <a:pt x="19196" y="19646"/>
                  <a:pt x="19219" y="19632"/>
                </a:cubicBezTo>
                <a:cubicBezTo>
                  <a:pt x="19243" y="19618"/>
                  <a:pt x="19384" y="19599"/>
                  <a:pt x="19532" y="19591"/>
                </a:cubicBezTo>
                <a:cubicBezTo>
                  <a:pt x="19680" y="19582"/>
                  <a:pt x="19973" y="19565"/>
                  <a:pt x="20183" y="19554"/>
                </a:cubicBezTo>
                <a:cubicBezTo>
                  <a:pt x="20666" y="19527"/>
                  <a:pt x="20840" y="19469"/>
                  <a:pt x="20989" y="19283"/>
                </a:cubicBezTo>
                <a:cubicBezTo>
                  <a:pt x="21087" y="19162"/>
                  <a:pt x="21103" y="19094"/>
                  <a:pt x="21132" y="18701"/>
                </a:cubicBezTo>
                <a:cubicBezTo>
                  <a:pt x="21151" y="18457"/>
                  <a:pt x="21179" y="18208"/>
                  <a:pt x="21194" y="18147"/>
                </a:cubicBezTo>
                <a:cubicBezTo>
                  <a:pt x="21209" y="18086"/>
                  <a:pt x="21239" y="17886"/>
                  <a:pt x="21263" y="17703"/>
                </a:cubicBezTo>
                <a:cubicBezTo>
                  <a:pt x="21287" y="17520"/>
                  <a:pt x="21325" y="17276"/>
                  <a:pt x="21346" y="17162"/>
                </a:cubicBezTo>
                <a:cubicBezTo>
                  <a:pt x="21368" y="17048"/>
                  <a:pt x="21419" y="16773"/>
                  <a:pt x="21460" y="16552"/>
                </a:cubicBezTo>
                <a:cubicBezTo>
                  <a:pt x="21501" y="16331"/>
                  <a:pt x="21546" y="16100"/>
                  <a:pt x="21559" y="16039"/>
                </a:cubicBezTo>
                <a:cubicBezTo>
                  <a:pt x="21577" y="15948"/>
                  <a:pt x="21548" y="15888"/>
                  <a:pt x="21397" y="15701"/>
                </a:cubicBezTo>
                <a:cubicBezTo>
                  <a:pt x="21201" y="15460"/>
                  <a:pt x="20949" y="15296"/>
                  <a:pt x="20641" y="15206"/>
                </a:cubicBezTo>
                <a:cubicBezTo>
                  <a:pt x="20359" y="15125"/>
                  <a:pt x="20084" y="14999"/>
                  <a:pt x="19733" y="14790"/>
                </a:cubicBezTo>
                <a:cubicBezTo>
                  <a:pt x="19548" y="14680"/>
                  <a:pt x="19318" y="14548"/>
                  <a:pt x="19221" y="14497"/>
                </a:cubicBezTo>
                <a:cubicBezTo>
                  <a:pt x="19124" y="14445"/>
                  <a:pt x="18920" y="14325"/>
                  <a:pt x="18767" y="14227"/>
                </a:cubicBezTo>
                <a:lnTo>
                  <a:pt x="18490" y="14050"/>
                </a:lnTo>
                <a:lnTo>
                  <a:pt x="18506" y="11524"/>
                </a:lnTo>
                <a:cubicBezTo>
                  <a:pt x="18516" y="10134"/>
                  <a:pt x="18537" y="8953"/>
                  <a:pt x="18551" y="8900"/>
                </a:cubicBezTo>
                <a:cubicBezTo>
                  <a:pt x="18585" y="8773"/>
                  <a:pt x="18641" y="7276"/>
                  <a:pt x="18698" y="4880"/>
                </a:cubicBezTo>
                <a:cubicBezTo>
                  <a:pt x="18725" y="3773"/>
                  <a:pt x="18762" y="2912"/>
                  <a:pt x="18787" y="2856"/>
                </a:cubicBezTo>
                <a:cubicBezTo>
                  <a:pt x="18813" y="2800"/>
                  <a:pt x="18837" y="2303"/>
                  <a:pt x="18841" y="1691"/>
                </a:cubicBezTo>
                <a:cubicBezTo>
                  <a:pt x="18853" y="256"/>
                  <a:pt x="18955" y="360"/>
                  <a:pt x="17550" y="360"/>
                </a:cubicBezTo>
                <a:cubicBezTo>
                  <a:pt x="16963" y="360"/>
                  <a:pt x="16586" y="350"/>
                  <a:pt x="16569" y="333"/>
                </a:cubicBezTo>
                <a:cubicBezTo>
                  <a:pt x="16551" y="315"/>
                  <a:pt x="16083" y="305"/>
                  <a:pt x="15313" y="305"/>
                </a:cubicBezTo>
                <a:cubicBezTo>
                  <a:pt x="14542" y="305"/>
                  <a:pt x="14074" y="295"/>
                  <a:pt x="14056" y="278"/>
                </a:cubicBezTo>
                <a:cubicBezTo>
                  <a:pt x="14039" y="260"/>
                  <a:pt x="13473" y="250"/>
                  <a:pt x="12508" y="250"/>
                </a:cubicBezTo>
                <a:cubicBezTo>
                  <a:pt x="11543" y="250"/>
                  <a:pt x="10977" y="240"/>
                  <a:pt x="10959" y="222"/>
                </a:cubicBezTo>
                <a:cubicBezTo>
                  <a:pt x="10942" y="205"/>
                  <a:pt x="10467" y="195"/>
                  <a:pt x="9681" y="195"/>
                </a:cubicBezTo>
                <a:cubicBezTo>
                  <a:pt x="8895" y="195"/>
                  <a:pt x="8420" y="185"/>
                  <a:pt x="8402" y="167"/>
                </a:cubicBezTo>
                <a:cubicBezTo>
                  <a:pt x="8385" y="150"/>
                  <a:pt x="7873" y="139"/>
                  <a:pt x="7020" y="138"/>
                </a:cubicBezTo>
                <a:cubicBezTo>
                  <a:pt x="5929" y="138"/>
                  <a:pt x="5641" y="129"/>
                  <a:pt x="5551" y="97"/>
                </a:cubicBezTo>
                <a:cubicBezTo>
                  <a:pt x="5463" y="66"/>
                  <a:pt x="5223" y="57"/>
                  <a:pt x="4444" y="57"/>
                </a:cubicBezTo>
                <a:cubicBezTo>
                  <a:pt x="3830" y="56"/>
                  <a:pt x="3437" y="45"/>
                  <a:pt x="3420" y="28"/>
                </a:cubicBezTo>
                <a:cubicBezTo>
                  <a:pt x="3403" y="11"/>
                  <a:pt x="3058" y="0"/>
                  <a:pt x="2536" y="0"/>
                </a:cubicBezTo>
                <a:close/>
              </a:path>
            </a:pathLst>
          </a:custGeom>
          <a:ln w="12700">
            <a:miter lim="400000"/>
          </a:ln>
          <a:effectLst>
            <a:reflection blurRad="0" stA="3997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붙여넣은 동영상.png" descr="붙여넣은 동영상.png"/>
          <p:cNvPicPr>
            <a:picLocks noChangeAspect="1"/>
          </p:cNvPicPr>
          <p:nvPr/>
        </p:nvPicPr>
        <p:blipFill>
          <a:blip r:embed="rId2">
            <a:alphaModFix amt="79453"/>
            <a:extLst/>
          </a:blip>
          <a:srcRect l="0" t="5688" r="0" b="14257"/>
          <a:stretch>
            <a:fillRect/>
          </a:stretch>
        </p:blipFill>
        <p:spPr>
          <a:xfrm>
            <a:off x="2716940" y="3133526"/>
            <a:ext cx="4407524" cy="744890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어플리케이션을 통한 간편한 연동"/>
          <p:cNvSpPr txBox="1"/>
          <p:nvPr/>
        </p:nvSpPr>
        <p:spPr>
          <a:xfrm>
            <a:off x="9052617" y="6477791"/>
            <a:ext cx="21844001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b="1"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어플리케이션을 통한 간편한 연동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Attachment.png" descr="Attach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0400" y="6857999"/>
            <a:ext cx="203200" cy="203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텍스트"/>
          <p:cNvSpPr txBox="1"/>
          <p:nvPr/>
        </p:nvSpPr>
        <p:spPr>
          <a:xfrm>
            <a:off x="12090400" y="6553200"/>
            <a:ext cx="127000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228" name="Untitled.png" descr="Untitl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1649" y="3054853"/>
            <a:ext cx="12388393" cy="8166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붙여넣은 동영상.png" descr="붙여넣은 동영상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165" y="1714784"/>
            <a:ext cx="10307047" cy="10286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rcRect l="24772" t="19670" r="19682" b="12848"/>
          <a:stretch>
            <a:fillRect/>
          </a:stretch>
        </p:blipFill>
        <p:spPr>
          <a:xfrm flipH="1">
            <a:off x="15376366" y="2230138"/>
            <a:ext cx="5713898" cy="9255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91" fill="norm" stroke="1" extrusionOk="0">
                <a:moveTo>
                  <a:pt x="2538" y="0"/>
                </a:moveTo>
                <a:cubicBezTo>
                  <a:pt x="1682" y="0"/>
                  <a:pt x="1682" y="0"/>
                  <a:pt x="1577" y="69"/>
                </a:cubicBezTo>
                <a:cubicBezTo>
                  <a:pt x="1430" y="168"/>
                  <a:pt x="1416" y="249"/>
                  <a:pt x="1443" y="873"/>
                </a:cubicBezTo>
                <a:cubicBezTo>
                  <a:pt x="1478" y="1692"/>
                  <a:pt x="1622" y="3521"/>
                  <a:pt x="1672" y="3771"/>
                </a:cubicBezTo>
                <a:cubicBezTo>
                  <a:pt x="1685" y="3839"/>
                  <a:pt x="1716" y="4095"/>
                  <a:pt x="1738" y="4339"/>
                </a:cubicBezTo>
                <a:cubicBezTo>
                  <a:pt x="1822" y="5272"/>
                  <a:pt x="1925" y="6437"/>
                  <a:pt x="1962" y="6876"/>
                </a:cubicBezTo>
                <a:cubicBezTo>
                  <a:pt x="1984" y="7128"/>
                  <a:pt x="2013" y="7434"/>
                  <a:pt x="2028" y="7556"/>
                </a:cubicBezTo>
                <a:cubicBezTo>
                  <a:pt x="2043" y="7678"/>
                  <a:pt x="2078" y="8077"/>
                  <a:pt x="2103" y="8442"/>
                </a:cubicBezTo>
                <a:cubicBezTo>
                  <a:pt x="2129" y="8808"/>
                  <a:pt x="2167" y="9314"/>
                  <a:pt x="2189" y="9566"/>
                </a:cubicBezTo>
                <a:cubicBezTo>
                  <a:pt x="2210" y="9817"/>
                  <a:pt x="2248" y="10547"/>
                  <a:pt x="2272" y="11188"/>
                </a:cubicBezTo>
                <a:cubicBezTo>
                  <a:pt x="2297" y="11828"/>
                  <a:pt x="2331" y="12377"/>
                  <a:pt x="2347" y="12408"/>
                </a:cubicBezTo>
                <a:cubicBezTo>
                  <a:pt x="2364" y="12438"/>
                  <a:pt x="2396" y="12732"/>
                  <a:pt x="2416" y="13060"/>
                </a:cubicBezTo>
                <a:cubicBezTo>
                  <a:pt x="2473" y="13964"/>
                  <a:pt x="2527" y="14515"/>
                  <a:pt x="2564" y="14552"/>
                </a:cubicBezTo>
                <a:cubicBezTo>
                  <a:pt x="2583" y="14570"/>
                  <a:pt x="2584" y="14622"/>
                  <a:pt x="2567" y="14668"/>
                </a:cubicBezTo>
                <a:lnTo>
                  <a:pt x="2539" y="14750"/>
                </a:lnTo>
                <a:lnTo>
                  <a:pt x="2067" y="14750"/>
                </a:lnTo>
                <a:cubicBezTo>
                  <a:pt x="1741" y="14750"/>
                  <a:pt x="1579" y="14761"/>
                  <a:pt x="1538" y="14786"/>
                </a:cubicBezTo>
                <a:cubicBezTo>
                  <a:pt x="1430" y="14853"/>
                  <a:pt x="1326" y="15007"/>
                  <a:pt x="1348" y="15066"/>
                </a:cubicBezTo>
                <a:cubicBezTo>
                  <a:pt x="1361" y="15098"/>
                  <a:pt x="1401" y="15199"/>
                  <a:pt x="1438" y="15291"/>
                </a:cubicBezTo>
                <a:cubicBezTo>
                  <a:pt x="1476" y="15382"/>
                  <a:pt x="1540" y="15576"/>
                  <a:pt x="1580" y="15721"/>
                </a:cubicBezTo>
                <a:cubicBezTo>
                  <a:pt x="1687" y="16101"/>
                  <a:pt x="1780" y="16330"/>
                  <a:pt x="1877" y="16454"/>
                </a:cubicBezTo>
                <a:lnTo>
                  <a:pt x="1961" y="16562"/>
                </a:lnTo>
                <a:lnTo>
                  <a:pt x="1784" y="16666"/>
                </a:lnTo>
                <a:cubicBezTo>
                  <a:pt x="1587" y="16782"/>
                  <a:pt x="1476" y="16921"/>
                  <a:pt x="1431" y="17107"/>
                </a:cubicBezTo>
                <a:cubicBezTo>
                  <a:pt x="1406" y="17208"/>
                  <a:pt x="1382" y="17233"/>
                  <a:pt x="1300" y="17240"/>
                </a:cubicBezTo>
                <a:cubicBezTo>
                  <a:pt x="1245" y="17245"/>
                  <a:pt x="1200" y="17261"/>
                  <a:pt x="1200" y="17276"/>
                </a:cubicBezTo>
                <a:cubicBezTo>
                  <a:pt x="1200" y="17290"/>
                  <a:pt x="1078" y="17302"/>
                  <a:pt x="930" y="17302"/>
                </a:cubicBezTo>
                <a:cubicBezTo>
                  <a:pt x="782" y="17302"/>
                  <a:pt x="661" y="17313"/>
                  <a:pt x="661" y="17328"/>
                </a:cubicBezTo>
                <a:cubicBezTo>
                  <a:pt x="661" y="17342"/>
                  <a:pt x="596" y="17357"/>
                  <a:pt x="517" y="17362"/>
                </a:cubicBezTo>
                <a:cubicBezTo>
                  <a:pt x="342" y="17372"/>
                  <a:pt x="107" y="17547"/>
                  <a:pt x="30" y="17723"/>
                </a:cubicBezTo>
                <a:cubicBezTo>
                  <a:pt x="-22" y="17843"/>
                  <a:pt x="-5" y="18375"/>
                  <a:pt x="74" y="19006"/>
                </a:cubicBezTo>
                <a:cubicBezTo>
                  <a:pt x="96" y="19189"/>
                  <a:pt x="137" y="19676"/>
                  <a:pt x="164" y="20087"/>
                </a:cubicBezTo>
                <a:cubicBezTo>
                  <a:pt x="190" y="20499"/>
                  <a:pt x="231" y="20904"/>
                  <a:pt x="256" y="20986"/>
                </a:cubicBezTo>
                <a:cubicBezTo>
                  <a:pt x="281" y="21069"/>
                  <a:pt x="301" y="21179"/>
                  <a:pt x="301" y="21231"/>
                </a:cubicBezTo>
                <a:cubicBezTo>
                  <a:pt x="301" y="21341"/>
                  <a:pt x="357" y="21416"/>
                  <a:pt x="520" y="21524"/>
                </a:cubicBezTo>
                <a:cubicBezTo>
                  <a:pt x="620" y="21591"/>
                  <a:pt x="662" y="21600"/>
                  <a:pt x="796" y="21585"/>
                </a:cubicBezTo>
                <a:cubicBezTo>
                  <a:pt x="882" y="21576"/>
                  <a:pt x="1119" y="21559"/>
                  <a:pt x="1323" y="21547"/>
                </a:cubicBezTo>
                <a:cubicBezTo>
                  <a:pt x="1527" y="21536"/>
                  <a:pt x="1717" y="21511"/>
                  <a:pt x="1747" y="21493"/>
                </a:cubicBezTo>
                <a:cubicBezTo>
                  <a:pt x="1777" y="21474"/>
                  <a:pt x="1929" y="21460"/>
                  <a:pt x="2103" y="21460"/>
                </a:cubicBezTo>
                <a:cubicBezTo>
                  <a:pt x="2270" y="21460"/>
                  <a:pt x="2419" y="21448"/>
                  <a:pt x="2434" y="21433"/>
                </a:cubicBezTo>
                <a:cubicBezTo>
                  <a:pt x="2449" y="21417"/>
                  <a:pt x="2580" y="21405"/>
                  <a:pt x="2725" y="21405"/>
                </a:cubicBezTo>
                <a:cubicBezTo>
                  <a:pt x="2870" y="21405"/>
                  <a:pt x="3002" y="21392"/>
                  <a:pt x="3017" y="21377"/>
                </a:cubicBezTo>
                <a:cubicBezTo>
                  <a:pt x="3032" y="21362"/>
                  <a:pt x="3143" y="21349"/>
                  <a:pt x="3264" y="21349"/>
                </a:cubicBezTo>
                <a:cubicBezTo>
                  <a:pt x="3384" y="21349"/>
                  <a:pt x="3496" y="21337"/>
                  <a:pt x="3511" y="21321"/>
                </a:cubicBezTo>
                <a:cubicBezTo>
                  <a:pt x="3526" y="21306"/>
                  <a:pt x="3655" y="21294"/>
                  <a:pt x="3797" y="21294"/>
                </a:cubicBezTo>
                <a:cubicBezTo>
                  <a:pt x="3955" y="21294"/>
                  <a:pt x="4089" y="21278"/>
                  <a:pt x="4142" y="21253"/>
                </a:cubicBezTo>
                <a:cubicBezTo>
                  <a:pt x="4194" y="21229"/>
                  <a:pt x="4332" y="21212"/>
                  <a:pt x="4485" y="21211"/>
                </a:cubicBezTo>
                <a:cubicBezTo>
                  <a:pt x="4625" y="21211"/>
                  <a:pt x="4752" y="21198"/>
                  <a:pt x="4768" y="21183"/>
                </a:cubicBezTo>
                <a:cubicBezTo>
                  <a:pt x="4783" y="21167"/>
                  <a:pt x="4935" y="21155"/>
                  <a:pt x="5105" y="21155"/>
                </a:cubicBezTo>
                <a:cubicBezTo>
                  <a:pt x="5275" y="21155"/>
                  <a:pt x="5425" y="21142"/>
                  <a:pt x="5440" y="21127"/>
                </a:cubicBezTo>
                <a:cubicBezTo>
                  <a:pt x="5455" y="21112"/>
                  <a:pt x="5564" y="21099"/>
                  <a:pt x="5681" y="21099"/>
                </a:cubicBezTo>
                <a:cubicBezTo>
                  <a:pt x="5798" y="21099"/>
                  <a:pt x="5916" y="21086"/>
                  <a:pt x="5943" y="21069"/>
                </a:cubicBezTo>
                <a:cubicBezTo>
                  <a:pt x="5971" y="21052"/>
                  <a:pt x="6128" y="21031"/>
                  <a:pt x="6291" y="21023"/>
                </a:cubicBezTo>
                <a:cubicBezTo>
                  <a:pt x="6454" y="21015"/>
                  <a:pt x="6598" y="20998"/>
                  <a:pt x="6612" y="20984"/>
                </a:cubicBezTo>
                <a:cubicBezTo>
                  <a:pt x="6625" y="20971"/>
                  <a:pt x="6724" y="20961"/>
                  <a:pt x="6832" y="20961"/>
                </a:cubicBezTo>
                <a:cubicBezTo>
                  <a:pt x="6940" y="20961"/>
                  <a:pt x="7041" y="20949"/>
                  <a:pt x="7056" y="20934"/>
                </a:cubicBezTo>
                <a:cubicBezTo>
                  <a:pt x="7072" y="20918"/>
                  <a:pt x="7234" y="20906"/>
                  <a:pt x="7416" y="20906"/>
                </a:cubicBezTo>
                <a:cubicBezTo>
                  <a:pt x="7598" y="20906"/>
                  <a:pt x="7759" y="20893"/>
                  <a:pt x="7774" y="20878"/>
                </a:cubicBezTo>
                <a:cubicBezTo>
                  <a:pt x="7789" y="20863"/>
                  <a:pt x="7890" y="20850"/>
                  <a:pt x="7998" y="20850"/>
                </a:cubicBezTo>
                <a:cubicBezTo>
                  <a:pt x="8107" y="20850"/>
                  <a:pt x="8208" y="20838"/>
                  <a:pt x="8223" y="20822"/>
                </a:cubicBezTo>
                <a:cubicBezTo>
                  <a:pt x="8238" y="20807"/>
                  <a:pt x="8347" y="20795"/>
                  <a:pt x="8464" y="20795"/>
                </a:cubicBezTo>
                <a:cubicBezTo>
                  <a:pt x="8582" y="20795"/>
                  <a:pt x="8716" y="20776"/>
                  <a:pt x="8764" y="20754"/>
                </a:cubicBezTo>
                <a:cubicBezTo>
                  <a:pt x="8812" y="20732"/>
                  <a:pt x="8946" y="20713"/>
                  <a:pt x="9062" y="20712"/>
                </a:cubicBezTo>
                <a:cubicBezTo>
                  <a:pt x="9178" y="20712"/>
                  <a:pt x="9285" y="20699"/>
                  <a:pt x="9300" y="20684"/>
                </a:cubicBezTo>
                <a:cubicBezTo>
                  <a:pt x="9315" y="20668"/>
                  <a:pt x="9459" y="20656"/>
                  <a:pt x="9618" y="20656"/>
                </a:cubicBezTo>
                <a:cubicBezTo>
                  <a:pt x="9780" y="20656"/>
                  <a:pt x="9907" y="20644"/>
                  <a:pt x="9907" y="20628"/>
                </a:cubicBezTo>
                <a:cubicBezTo>
                  <a:pt x="9907" y="20613"/>
                  <a:pt x="9979" y="20600"/>
                  <a:pt x="10067" y="20600"/>
                </a:cubicBezTo>
                <a:cubicBezTo>
                  <a:pt x="10155" y="20600"/>
                  <a:pt x="10269" y="20587"/>
                  <a:pt x="10322" y="20570"/>
                </a:cubicBezTo>
                <a:cubicBezTo>
                  <a:pt x="10411" y="20540"/>
                  <a:pt x="10703" y="20506"/>
                  <a:pt x="11163" y="20472"/>
                </a:cubicBezTo>
                <a:cubicBezTo>
                  <a:pt x="11274" y="20463"/>
                  <a:pt x="11384" y="20446"/>
                  <a:pt x="11407" y="20432"/>
                </a:cubicBezTo>
                <a:cubicBezTo>
                  <a:pt x="11431" y="20418"/>
                  <a:pt x="11587" y="20407"/>
                  <a:pt x="11753" y="20407"/>
                </a:cubicBezTo>
                <a:cubicBezTo>
                  <a:pt x="11920" y="20407"/>
                  <a:pt x="12068" y="20394"/>
                  <a:pt x="12083" y="20379"/>
                </a:cubicBezTo>
                <a:cubicBezTo>
                  <a:pt x="12098" y="20364"/>
                  <a:pt x="12220" y="20351"/>
                  <a:pt x="12353" y="20351"/>
                </a:cubicBezTo>
                <a:cubicBezTo>
                  <a:pt x="12485" y="20351"/>
                  <a:pt x="12607" y="20339"/>
                  <a:pt x="12622" y="20323"/>
                </a:cubicBezTo>
                <a:cubicBezTo>
                  <a:pt x="12637" y="20308"/>
                  <a:pt x="12760" y="20296"/>
                  <a:pt x="12895" y="20296"/>
                </a:cubicBezTo>
                <a:cubicBezTo>
                  <a:pt x="13030" y="20296"/>
                  <a:pt x="13214" y="20277"/>
                  <a:pt x="13302" y="20254"/>
                </a:cubicBezTo>
                <a:cubicBezTo>
                  <a:pt x="13391" y="20231"/>
                  <a:pt x="13552" y="20212"/>
                  <a:pt x="13660" y="20212"/>
                </a:cubicBezTo>
                <a:cubicBezTo>
                  <a:pt x="13768" y="20212"/>
                  <a:pt x="13856" y="20200"/>
                  <a:pt x="13856" y="20185"/>
                </a:cubicBezTo>
                <a:cubicBezTo>
                  <a:pt x="13856" y="20168"/>
                  <a:pt x="14005" y="20157"/>
                  <a:pt x="14213" y="20157"/>
                </a:cubicBezTo>
                <a:cubicBezTo>
                  <a:pt x="14409" y="20157"/>
                  <a:pt x="14581" y="20144"/>
                  <a:pt x="14596" y="20129"/>
                </a:cubicBezTo>
                <a:cubicBezTo>
                  <a:pt x="14612" y="20114"/>
                  <a:pt x="14735" y="20101"/>
                  <a:pt x="14869" y="20101"/>
                </a:cubicBezTo>
                <a:cubicBezTo>
                  <a:pt x="15003" y="20101"/>
                  <a:pt x="15113" y="20089"/>
                  <a:pt x="15113" y="20073"/>
                </a:cubicBezTo>
                <a:cubicBezTo>
                  <a:pt x="15113" y="20058"/>
                  <a:pt x="15237" y="20045"/>
                  <a:pt x="15393" y="20045"/>
                </a:cubicBezTo>
                <a:cubicBezTo>
                  <a:pt x="15551" y="20044"/>
                  <a:pt x="15722" y="20026"/>
                  <a:pt x="15786" y="20004"/>
                </a:cubicBezTo>
                <a:cubicBezTo>
                  <a:pt x="15847" y="19982"/>
                  <a:pt x="15991" y="19965"/>
                  <a:pt x="16103" y="19964"/>
                </a:cubicBezTo>
                <a:cubicBezTo>
                  <a:pt x="16215" y="19964"/>
                  <a:pt x="16325" y="19951"/>
                  <a:pt x="16349" y="19937"/>
                </a:cubicBezTo>
                <a:cubicBezTo>
                  <a:pt x="16372" y="19923"/>
                  <a:pt x="16524" y="19906"/>
                  <a:pt x="16684" y="19898"/>
                </a:cubicBezTo>
                <a:cubicBezTo>
                  <a:pt x="17073" y="19878"/>
                  <a:pt x="17479" y="19839"/>
                  <a:pt x="17671" y="19800"/>
                </a:cubicBezTo>
                <a:cubicBezTo>
                  <a:pt x="17757" y="19783"/>
                  <a:pt x="17902" y="19769"/>
                  <a:pt x="17993" y="19769"/>
                </a:cubicBezTo>
                <a:cubicBezTo>
                  <a:pt x="18085" y="19769"/>
                  <a:pt x="18171" y="19756"/>
                  <a:pt x="18186" y="19741"/>
                </a:cubicBezTo>
                <a:cubicBezTo>
                  <a:pt x="18202" y="19726"/>
                  <a:pt x="18303" y="19713"/>
                  <a:pt x="18411" y="19713"/>
                </a:cubicBezTo>
                <a:cubicBezTo>
                  <a:pt x="18519" y="19713"/>
                  <a:pt x="18621" y="19701"/>
                  <a:pt x="18636" y="19686"/>
                </a:cubicBezTo>
                <a:cubicBezTo>
                  <a:pt x="18651" y="19670"/>
                  <a:pt x="18780" y="19658"/>
                  <a:pt x="18922" y="19658"/>
                </a:cubicBezTo>
                <a:cubicBezTo>
                  <a:pt x="19064" y="19658"/>
                  <a:pt x="19198" y="19647"/>
                  <a:pt x="19221" y="19633"/>
                </a:cubicBezTo>
                <a:cubicBezTo>
                  <a:pt x="19245" y="19619"/>
                  <a:pt x="19385" y="19600"/>
                  <a:pt x="19533" y="19591"/>
                </a:cubicBezTo>
                <a:cubicBezTo>
                  <a:pt x="19681" y="19583"/>
                  <a:pt x="19975" y="19566"/>
                  <a:pt x="20185" y="19554"/>
                </a:cubicBezTo>
                <a:cubicBezTo>
                  <a:pt x="20668" y="19527"/>
                  <a:pt x="20841" y="19469"/>
                  <a:pt x="20990" y="19284"/>
                </a:cubicBezTo>
                <a:cubicBezTo>
                  <a:pt x="21088" y="19162"/>
                  <a:pt x="21105" y="19095"/>
                  <a:pt x="21134" y="18702"/>
                </a:cubicBezTo>
                <a:cubicBezTo>
                  <a:pt x="21152" y="18458"/>
                  <a:pt x="21181" y="18208"/>
                  <a:pt x="21196" y="18147"/>
                </a:cubicBezTo>
                <a:cubicBezTo>
                  <a:pt x="21210" y="18086"/>
                  <a:pt x="21242" y="17886"/>
                  <a:pt x="21266" y="17703"/>
                </a:cubicBezTo>
                <a:cubicBezTo>
                  <a:pt x="21290" y="17520"/>
                  <a:pt x="21327" y="17277"/>
                  <a:pt x="21348" y="17163"/>
                </a:cubicBezTo>
                <a:cubicBezTo>
                  <a:pt x="21370" y="17048"/>
                  <a:pt x="21421" y="16774"/>
                  <a:pt x="21462" y="16553"/>
                </a:cubicBezTo>
                <a:cubicBezTo>
                  <a:pt x="21503" y="16331"/>
                  <a:pt x="21547" y="16101"/>
                  <a:pt x="21560" y="16040"/>
                </a:cubicBezTo>
                <a:cubicBezTo>
                  <a:pt x="21578" y="15949"/>
                  <a:pt x="21549" y="15888"/>
                  <a:pt x="21398" y="15702"/>
                </a:cubicBezTo>
                <a:cubicBezTo>
                  <a:pt x="21202" y="15461"/>
                  <a:pt x="20951" y="15296"/>
                  <a:pt x="20643" y="15206"/>
                </a:cubicBezTo>
                <a:cubicBezTo>
                  <a:pt x="20361" y="15125"/>
                  <a:pt x="20087" y="14999"/>
                  <a:pt x="19735" y="14791"/>
                </a:cubicBezTo>
                <a:cubicBezTo>
                  <a:pt x="19550" y="14681"/>
                  <a:pt x="19320" y="14549"/>
                  <a:pt x="19223" y="14497"/>
                </a:cubicBezTo>
                <a:cubicBezTo>
                  <a:pt x="19126" y="14446"/>
                  <a:pt x="18922" y="14324"/>
                  <a:pt x="18769" y="14227"/>
                </a:cubicBezTo>
                <a:lnTo>
                  <a:pt x="18492" y="14050"/>
                </a:lnTo>
                <a:lnTo>
                  <a:pt x="18509" y="11524"/>
                </a:lnTo>
                <a:cubicBezTo>
                  <a:pt x="18518" y="10134"/>
                  <a:pt x="18539" y="8953"/>
                  <a:pt x="18553" y="8900"/>
                </a:cubicBezTo>
                <a:cubicBezTo>
                  <a:pt x="18588" y="8773"/>
                  <a:pt x="18641" y="7275"/>
                  <a:pt x="18699" y="4880"/>
                </a:cubicBezTo>
                <a:cubicBezTo>
                  <a:pt x="18725" y="3772"/>
                  <a:pt x="18764" y="2911"/>
                  <a:pt x="18790" y="2855"/>
                </a:cubicBezTo>
                <a:cubicBezTo>
                  <a:pt x="18816" y="2799"/>
                  <a:pt x="18839" y="2303"/>
                  <a:pt x="18844" y="1691"/>
                </a:cubicBezTo>
                <a:cubicBezTo>
                  <a:pt x="18855" y="256"/>
                  <a:pt x="18956" y="360"/>
                  <a:pt x="17551" y="360"/>
                </a:cubicBezTo>
                <a:cubicBezTo>
                  <a:pt x="16965" y="360"/>
                  <a:pt x="16589" y="349"/>
                  <a:pt x="16572" y="332"/>
                </a:cubicBezTo>
                <a:cubicBezTo>
                  <a:pt x="16554" y="315"/>
                  <a:pt x="16086" y="305"/>
                  <a:pt x="15315" y="305"/>
                </a:cubicBezTo>
                <a:cubicBezTo>
                  <a:pt x="14544" y="305"/>
                  <a:pt x="14076" y="294"/>
                  <a:pt x="14059" y="277"/>
                </a:cubicBezTo>
                <a:cubicBezTo>
                  <a:pt x="14041" y="259"/>
                  <a:pt x="13475" y="250"/>
                  <a:pt x="12510" y="250"/>
                </a:cubicBezTo>
                <a:cubicBezTo>
                  <a:pt x="11544" y="250"/>
                  <a:pt x="10979" y="240"/>
                  <a:pt x="10961" y="222"/>
                </a:cubicBezTo>
                <a:cubicBezTo>
                  <a:pt x="10944" y="205"/>
                  <a:pt x="10468" y="194"/>
                  <a:pt x="9682" y="194"/>
                </a:cubicBezTo>
                <a:cubicBezTo>
                  <a:pt x="8896" y="194"/>
                  <a:pt x="8420" y="184"/>
                  <a:pt x="8403" y="167"/>
                </a:cubicBezTo>
                <a:cubicBezTo>
                  <a:pt x="8385" y="149"/>
                  <a:pt x="7874" y="139"/>
                  <a:pt x="7020" y="138"/>
                </a:cubicBezTo>
                <a:cubicBezTo>
                  <a:pt x="5930" y="137"/>
                  <a:pt x="5643" y="129"/>
                  <a:pt x="5553" y="97"/>
                </a:cubicBezTo>
                <a:cubicBezTo>
                  <a:pt x="5465" y="66"/>
                  <a:pt x="5223" y="57"/>
                  <a:pt x="4444" y="56"/>
                </a:cubicBezTo>
                <a:cubicBezTo>
                  <a:pt x="3830" y="56"/>
                  <a:pt x="3438" y="45"/>
                  <a:pt x="3421" y="28"/>
                </a:cubicBezTo>
                <a:cubicBezTo>
                  <a:pt x="3404" y="11"/>
                  <a:pt x="3060" y="0"/>
                  <a:pt x="2538" y="0"/>
                </a:cubicBezTo>
                <a:close/>
              </a:path>
            </a:pathLst>
          </a:custGeom>
          <a:ln w="12700">
            <a:miter lim="400000"/>
          </a:ln>
          <a:effectLst>
            <a:reflection blurRad="0" stA="39970" stPos="0" endA="0" endPos="40000" dist="0" dir="5400000" fadeDir="5400000" sx="100000" sy="-100000" kx="0" ky="0" algn="bl" rotWithShape="0"/>
          </a:effectLst>
        </p:spPr>
      </p:pic>
      <p:sp>
        <p:nvSpPr>
          <p:cNvPr id="176" name="“네, 말씀하세요”"/>
          <p:cNvSpPr txBox="1"/>
          <p:nvPr>
            <p:ph type="body" sz="half" idx="1"/>
          </p:nvPr>
        </p:nvSpPr>
        <p:spPr>
          <a:xfrm>
            <a:off x="-3196947" y="3624752"/>
            <a:ext cx="21844001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200" sz="100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“네, 말씀하세요”</a:t>
            </a:r>
          </a:p>
        </p:txBody>
      </p:sp>
      <p:sp>
        <p:nvSpPr>
          <p:cNvPr id="177" name="당신이 보고싶은 추억을 찾아드립니다"/>
          <p:cNvSpPr txBox="1"/>
          <p:nvPr/>
        </p:nvSpPr>
        <p:spPr>
          <a:xfrm>
            <a:off x="2144968" y="6708046"/>
            <a:ext cx="21844001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b="1" spc="-180" sz="60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당신이 보고싶은 추억을 찾아드립니다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ngwing.com.png" descr="pngwing.c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1171" y="1122174"/>
            <a:ext cx="19839433" cy="1233935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rduino"/>
          <p:cNvSpPr txBox="1"/>
          <p:nvPr/>
        </p:nvSpPr>
        <p:spPr>
          <a:xfrm>
            <a:off x="-341785" y="8528679"/>
            <a:ext cx="21844001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825500">
              <a:lnSpc>
                <a:spcPct val="90000"/>
              </a:lnSpc>
              <a:spcBef>
                <a:spcPts val="0"/>
              </a:spcBef>
              <a:defRPr b="1" spc="-239" sz="8000">
                <a:gradFill flip="none" rotWithShape="1">
                  <a:gsLst>
                    <a:gs pos="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Arduino</a:t>
            </a:r>
          </a:p>
        </p:txBody>
      </p:sp>
      <p:sp>
        <p:nvSpPr>
          <p:cNvPr id="181" name="Mic"/>
          <p:cNvSpPr txBox="1"/>
          <p:nvPr/>
        </p:nvSpPr>
        <p:spPr>
          <a:xfrm>
            <a:off x="8938209" y="6974098"/>
            <a:ext cx="21844001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825500">
              <a:lnSpc>
                <a:spcPct val="90000"/>
              </a:lnSpc>
              <a:spcBef>
                <a:spcPts val="0"/>
              </a:spcBef>
              <a:defRPr b="1" spc="-330" sz="110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Mic</a:t>
            </a:r>
          </a:p>
        </p:txBody>
      </p:sp>
      <p:sp>
        <p:nvSpPr>
          <p:cNvPr id="182" name="선"/>
          <p:cNvSpPr/>
          <p:nvPr/>
        </p:nvSpPr>
        <p:spPr>
          <a:xfrm flipV="1">
            <a:off x="15029622" y="3232293"/>
            <a:ext cx="1459242" cy="3286005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" name="선"/>
          <p:cNvSpPr/>
          <p:nvPr/>
        </p:nvSpPr>
        <p:spPr>
          <a:xfrm>
            <a:off x="16292561" y="7323780"/>
            <a:ext cx="2598825" cy="2114965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" name="선"/>
          <p:cNvSpPr/>
          <p:nvPr/>
        </p:nvSpPr>
        <p:spPr>
          <a:xfrm flipV="1">
            <a:off x="10329498" y="7290125"/>
            <a:ext cx="1542619" cy="4084937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" name="선"/>
          <p:cNvSpPr/>
          <p:nvPr/>
        </p:nvSpPr>
        <p:spPr>
          <a:xfrm flipH="1" flipV="1">
            <a:off x="6764504" y="10683147"/>
            <a:ext cx="2130489" cy="869913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" name="ToF"/>
          <p:cNvSpPr txBox="1"/>
          <p:nvPr/>
        </p:nvSpPr>
        <p:spPr>
          <a:xfrm>
            <a:off x="-5142241" y="7826042"/>
            <a:ext cx="21844001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825500">
              <a:lnSpc>
                <a:spcPct val="90000"/>
              </a:lnSpc>
              <a:spcBef>
                <a:spcPts val="0"/>
              </a:spcBef>
              <a:defRPr b="1" spc="-330" sz="110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ToF</a:t>
            </a:r>
          </a:p>
        </p:txBody>
      </p:sp>
      <p:sp>
        <p:nvSpPr>
          <p:cNvPr id="187" name="선"/>
          <p:cNvSpPr/>
          <p:nvPr/>
        </p:nvSpPr>
        <p:spPr>
          <a:xfrm>
            <a:off x="8076148" y="4636093"/>
            <a:ext cx="1964364" cy="1940475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Motor"/>
          <p:cNvSpPr txBox="1"/>
          <p:nvPr/>
        </p:nvSpPr>
        <p:spPr>
          <a:xfrm>
            <a:off x="-3898865" y="1344005"/>
            <a:ext cx="21844001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825500">
              <a:lnSpc>
                <a:spcPct val="90000"/>
              </a:lnSpc>
              <a:spcBef>
                <a:spcPts val="0"/>
              </a:spcBef>
              <a:defRPr b="1" spc="-330" sz="110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Motor</a:t>
            </a:r>
          </a:p>
        </p:txBody>
      </p:sp>
      <p:sp>
        <p:nvSpPr>
          <p:cNvPr id="189" name="Jetson Nano"/>
          <p:cNvSpPr txBox="1"/>
          <p:nvPr/>
        </p:nvSpPr>
        <p:spPr>
          <a:xfrm>
            <a:off x="1569331" y="4228128"/>
            <a:ext cx="21844001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825500">
              <a:lnSpc>
                <a:spcPct val="90000"/>
              </a:lnSpc>
              <a:spcBef>
                <a:spcPts val="0"/>
              </a:spcBef>
              <a:defRPr b="1" spc="-450" sz="15000">
                <a:gradFill flip="none" rotWithShape="1">
                  <a:gsLst>
                    <a:gs pos="0">
                      <a:schemeClr val="accent6">
                        <a:satOff val="15236"/>
                        <a:lumOff val="17673"/>
                      </a:schemeClr>
                    </a:gs>
                    <a:gs pos="100000">
                      <a:srgbClr val="007DFF"/>
                    </a:gs>
                  </a:gsLst>
                  <a:lin ang="3965999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Jetson Nano</a:t>
            </a:r>
          </a:p>
        </p:txBody>
      </p:sp>
      <p:sp>
        <p:nvSpPr>
          <p:cNvPr id="190" name="Camera"/>
          <p:cNvSpPr txBox="1"/>
          <p:nvPr>
            <p:ph type="title"/>
          </p:nvPr>
        </p:nvSpPr>
        <p:spPr>
          <a:xfrm>
            <a:off x="6128379" y="-72423"/>
            <a:ext cx="21844001" cy="3873501"/>
          </a:xfrm>
          <a:prstGeom prst="rect">
            <a:avLst/>
          </a:prstGeom>
        </p:spPr>
        <p:txBody>
          <a:bodyPr/>
          <a:lstStyle>
            <a:lvl1pPr>
              <a:defRPr spc="-330" sz="11000"/>
            </a:lvl1pPr>
          </a:lstStyle>
          <a:p>
            <a:pPr/>
            <a:r>
              <a:t>Camera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notebook.jpg" descr="noteboo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4867" y="564765"/>
            <a:ext cx="16781961" cy="1258647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Person"/>
          <p:cNvSpPr txBox="1"/>
          <p:nvPr/>
        </p:nvSpPr>
        <p:spPr>
          <a:xfrm>
            <a:off x="3871881" y="3139094"/>
            <a:ext cx="21844001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b="1" spc="-180" sz="6000">
                <a:gradFill flip="none" rotWithShape="1">
                  <a:gsLst>
                    <a:gs pos="0">
                      <a:schemeClr val="accent5">
                        <a:satOff val="7775"/>
                        <a:lumOff val="-23858"/>
                      </a:schemeClr>
                    </a:gs>
                    <a:gs pos="100000">
                      <a:schemeClr val="accent5">
                        <a:hueOff val="128995"/>
                        <a:satOff val="10158"/>
                        <a:lumOff val="-13824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Person</a:t>
            </a:r>
          </a:p>
        </p:txBody>
      </p:sp>
      <p:sp>
        <p:nvSpPr>
          <p:cNvPr id="195" name="laptop"/>
          <p:cNvSpPr txBox="1"/>
          <p:nvPr/>
        </p:nvSpPr>
        <p:spPr>
          <a:xfrm>
            <a:off x="10837453" y="3139094"/>
            <a:ext cx="21844001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b="1" spc="-180" sz="6000">
                <a:gradFill flip="none" rotWithShape="1">
                  <a:gsLst>
                    <a:gs pos="0">
                      <a:schemeClr val="accent5">
                        <a:satOff val="7775"/>
                        <a:lumOff val="-23858"/>
                      </a:schemeClr>
                    </a:gs>
                    <a:gs pos="100000">
                      <a:schemeClr val="accent5">
                        <a:hueOff val="128995"/>
                        <a:satOff val="10158"/>
                        <a:lumOff val="-13824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laptop</a:t>
            </a:r>
          </a:p>
        </p:txBody>
      </p:sp>
      <p:sp>
        <p:nvSpPr>
          <p:cNvPr id="196" name="keyboard"/>
          <p:cNvSpPr txBox="1"/>
          <p:nvPr/>
        </p:nvSpPr>
        <p:spPr>
          <a:xfrm>
            <a:off x="10146688" y="9022468"/>
            <a:ext cx="21844001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b="1" spc="-180" sz="6000">
                <a:gradFill flip="none" rotWithShape="1">
                  <a:gsLst>
                    <a:gs pos="0">
                      <a:schemeClr val="accent5">
                        <a:satOff val="7775"/>
                        <a:lumOff val="-23858"/>
                      </a:schemeClr>
                    </a:gs>
                    <a:gs pos="100000">
                      <a:schemeClr val="accent5">
                        <a:hueOff val="128995"/>
                        <a:satOff val="10158"/>
                        <a:lumOff val="-13824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keyboard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Yolo v8n"/>
          <p:cNvSpPr txBox="1"/>
          <p:nvPr/>
        </p:nvSpPr>
        <p:spPr>
          <a:xfrm>
            <a:off x="4044932" y="4094292"/>
            <a:ext cx="21844001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b="1" spc="-209" sz="70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Yolo v8n</a:t>
            </a:r>
          </a:p>
        </p:txBody>
      </p:sp>
      <p:sp>
        <p:nvSpPr>
          <p:cNvPr id="199" name="YoloX_nano"/>
          <p:cNvSpPr txBox="1"/>
          <p:nvPr/>
        </p:nvSpPr>
        <p:spPr>
          <a:xfrm>
            <a:off x="3285090" y="5533746"/>
            <a:ext cx="21844001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b="1" spc="-209" sz="70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YoloX_nano</a:t>
            </a:r>
          </a:p>
        </p:txBody>
      </p:sp>
      <p:sp>
        <p:nvSpPr>
          <p:cNvPr id="200" name="SSD mobile net v2"/>
          <p:cNvSpPr txBox="1"/>
          <p:nvPr/>
        </p:nvSpPr>
        <p:spPr>
          <a:xfrm>
            <a:off x="11977575" y="5158261"/>
            <a:ext cx="21844001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b="1" spc="-252" sz="8400">
                <a:gradFill flip="none" rotWithShape="1">
                  <a:gsLst>
                    <a:gs pos="0">
                      <a:schemeClr val="accent4">
                        <a:hueOff val="-613784"/>
                        <a:lumOff val="1275"/>
                      </a:schemeClr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211866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SSD mobile net v2</a:t>
            </a:r>
          </a:p>
        </p:txBody>
      </p:sp>
      <p:sp>
        <p:nvSpPr>
          <p:cNvPr id="201" name="Jetson Nano 적합성, 실시간성, 인식 성능을 고려한 선택"/>
          <p:cNvSpPr txBox="1"/>
          <p:nvPr/>
        </p:nvSpPr>
        <p:spPr>
          <a:xfrm>
            <a:off x="1269999" y="9655309"/>
            <a:ext cx="21844001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784225">
              <a:lnSpc>
                <a:spcPct val="80000"/>
              </a:lnSpc>
              <a:spcBef>
                <a:spcPts val="0"/>
              </a:spcBef>
              <a:defRPr b="1" spc="-239" sz="7979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Jetson Nano 적합성, 실시간성, 인식 성능을 고려한 선택</a:t>
            </a:r>
          </a:p>
        </p:txBody>
      </p:sp>
      <p:pic>
        <p:nvPicPr>
          <p:cNvPr id="202" name="타원형 타원형" descr="타원형 타원형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4124" y="4557375"/>
            <a:ext cx="10059012" cy="275921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스마트싱스 : 음성, 모션으로 스마트홈 만들기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스마트싱스 : 음성, 모션으로 스마트홈 만들기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붙여넣은 동영상.png" descr="붙여넣은 동영상.png"/>
          <p:cNvPicPr>
            <a:picLocks noChangeAspect="1"/>
          </p:cNvPicPr>
          <p:nvPr/>
        </p:nvPicPr>
        <p:blipFill>
          <a:blip r:embed="rId2">
            <a:alphaModFix amt="43048"/>
            <a:extLst/>
          </a:blip>
          <a:srcRect l="0" t="0" r="0" b="0"/>
          <a:stretch>
            <a:fillRect/>
          </a:stretch>
        </p:blipFill>
        <p:spPr>
          <a:xfrm>
            <a:off x="5262000" y="1175549"/>
            <a:ext cx="13307343" cy="1136490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99.6%"/>
          <p:cNvSpPr txBox="1"/>
          <p:nvPr>
            <p:ph type="body" sz="half" idx="1"/>
          </p:nvPr>
        </p:nvSpPr>
        <p:spPr>
          <a:xfrm>
            <a:off x="1269999" y="4389632"/>
            <a:ext cx="21844001" cy="4488604"/>
          </a:xfrm>
          <a:prstGeom prst="rect">
            <a:avLst/>
          </a:prstGeom>
        </p:spPr>
        <p:txBody>
          <a:bodyPr anchor="b"/>
          <a:lstStyle>
            <a:lvl1pPr defTabSz="2438338">
              <a:defRPr spc="-500" sz="25000">
                <a:gradFill flip="none" rotWithShape="1">
                  <a:gsLst>
                    <a:gs pos="0">
                      <a:schemeClr val="accent5">
                        <a:hueOff val="128995"/>
                        <a:satOff val="10158"/>
                        <a:lumOff val="-13824"/>
                      </a:schemeClr>
                    </a:gs>
                    <a:gs pos="100000">
                      <a:schemeClr val="accent1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99.6%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9297" y="2665421"/>
            <a:ext cx="16205406" cy="1040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집안의 모든 Matter들과의 만남"/>
          <p:cNvSpPr txBox="1"/>
          <p:nvPr/>
        </p:nvSpPr>
        <p:spPr>
          <a:xfrm>
            <a:off x="5506691" y="813519"/>
            <a:ext cx="21844001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80000"/>
              </a:lnSpc>
              <a:spcBef>
                <a:spcPts val="0"/>
              </a:spcBef>
              <a:defRPr b="1"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집안의 모든 Matter들과의 만남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